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105F1-AD20-4EC0-B983-E4EC872FE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243539-78C7-49FD-B9E0-90654D40E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88F0F-C93C-45AA-8259-F54002B5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F2B8CA-2991-4C78-AE6A-150FFDBE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F3F0B1-3E36-4340-9844-C930DEB7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641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4F5FE-E402-46EA-B135-2BDCC4F1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3FCBC5-6F80-45E0-A6D7-DF1386DB3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70FA08-E935-432E-8F89-626C3090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C5071E-6F7D-4EE6-80F0-7FD23EDB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16B3CE-4FA8-4E34-893B-C3D6540B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970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514D58-804F-4A2A-AD32-7DDDB4194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78E3ED-D8F3-4008-BE61-05D3FE293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7B1698-A45F-43E1-8B8B-DC4888BA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81801B-69BB-4874-94CE-AC0E9988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F5B6E4-84D4-4F05-B426-F072F396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287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26692-709F-4C14-9597-8E5917D5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67830A-D9ED-4AE5-B156-B51CC8ED2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0B8FF9-2054-46A0-B4CE-CC5EF1CB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19C09-6A0C-4866-A846-B6BE43D4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0856F-C4B5-4878-9FF3-4A5A6A55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395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3D9F9-C0E6-45C1-AC0D-D6873E76E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52ED9E-9E85-4B91-8BDD-691E45425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D77F11-5EB9-4D84-B0D5-505D8165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7423FB-BA8E-4E21-8619-F4DE79D2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F3AE0-98D1-4A41-9588-54F90563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6654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CED8-BE10-4469-B550-3C9B7E14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79B1F5-4BD7-405C-9232-7A240F363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FB8A14-4397-4C9A-B9D2-D03C13BE8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7CEDB-40FD-4973-86A0-F9E958D7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EEBE45-EDDD-4112-AAA8-6599DB66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1DD083-D9C3-4491-B28C-6362025A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488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C007B-3FFC-4AB3-B996-79B06634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41578A-6040-47D2-AF1E-498F50F6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4E47EE-41DF-4B83-83F6-FE07BA21F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28B9D1-4FF7-4791-9C28-1CCC4DB58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046A29-FC70-4471-83EB-301F3D6C7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525B8D-930A-4F91-ABEC-16D1331F6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EACDF0-526A-4B07-B22F-37B481F5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CE05E0B-64E1-4C87-ADBF-2E523041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6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1A18B-3CFF-4AC7-93AB-A8B20113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9B05FF-7ABC-4F01-B1DC-6CE20B9E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98C26D-9A6B-4A9D-8EBF-A9D7C24D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56F6D5-91FC-46A8-B950-2842E028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418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AD19CE-0E9C-46AC-B7F5-F2FC482C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5510F6F-7AF5-4CFB-A7D5-5B357324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DA04E8-48CD-402C-9583-02AC947C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668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7D046-CE2F-429E-9A64-CCDC7DE8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A12AE6-8052-4980-B88D-C34A00B7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BE2426-09D6-4477-8D91-9E94D07F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DE8E33-5E75-4811-8A11-7B05B06A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61573D-1ED1-44CE-8242-4854341D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DA9E86-37CE-4614-9B78-0F6E3D7B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30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9B00D-F657-446C-A20F-D4431B54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F0922A-321D-4C5F-A2F0-2E6C5B591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49DB0B-D646-4A2F-A9C2-161B3090E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F023F-32D9-4C24-98F9-0BD775A0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8EBE6F-FE04-47A7-BC4D-1A1F1475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438BC8-5084-4EE2-8936-2D2244F7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943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6EA48B-9363-4F51-A72B-C280440B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0F0250-1EE2-4009-8905-7C501782B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E00439-4BDC-460D-9BDB-D1D72D65D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2B12-740F-4B64-B58F-A2B06D481903}" type="datetimeFigureOut">
              <a:rPr lang="es-PE" smtClean="0"/>
              <a:t>29/10/2021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9C63F0-CAF5-499D-9014-2910A7F3E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A2C1A-8ED0-48B3-BCA8-9BAC95E08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18582-D038-4D85-8665-1AE848FAC49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676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692C0-9879-432E-B653-A8E508E44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40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PE" dirty="0"/>
              <a:t>INDICADORES DE CONSUMO DE LA BIBLIOTECA NACIONAL DEL PERÚ – SEDE SAN BORJA</a:t>
            </a:r>
          </a:p>
        </p:txBody>
      </p:sp>
    </p:spTree>
    <p:extLst>
      <p:ext uri="{BB962C8B-B14F-4D97-AF65-F5344CB8AC3E}">
        <p14:creationId xmlns:p14="http://schemas.microsoft.com/office/powerpoint/2010/main" val="68931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0A64AD-490C-4797-BE7B-A7958985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09" y="1181100"/>
            <a:ext cx="3486150" cy="4495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4345344-3D82-4CEA-90FF-DABAB0DFD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336" y="1181100"/>
            <a:ext cx="45910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8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32ECA0C-5C8F-4B5D-9FE7-6669FE5CC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425828"/>
              </p:ext>
            </p:extLst>
          </p:nvPr>
        </p:nvGraphicFramePr>
        <p:xfrm>
          <a:off x="353387" y="510622"/>
          <a:ext cx="6584308" cy="212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9220170" imgH="2981432" progId="Excel.Sheet.12">
                  <p:embed/>
                </p:oleObj>
              </mc:Choice>
              <mc:Fallback>
                <p:oleObj name="Worksheet" r:id="rId3" imgW="9220170" imgH="29814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387" y="510622"/>
                        <a:ext cx="6584308" cy="212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5359EC4-1047-4382-A59A-C1777F695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500370"/>
              </p:ext>
            </p:extLst>
          </p:nvPr>
        </p:nvGraphicFramePr>
        <p:xfrm>
          <a:off x="6207853" y="3034084"/>
          <a:ext cx="5339986" cy="3531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5" imgW="6524756" imgH="4314785" progId="Excel.Sheet.12">
                  <p:embed/>
                </p:oleObj>
              </mc:Choice>
              <mc:Fallback>
                <p:oleObj name="Worksheet" r:id="rId5" imgW="6524756" imgH="4314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7853" y="3034084"/>
                        <a:ext cx="5339986" cy="3531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CED20D0-420D-4F60-8C1F-880A823E68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566113"/>
              </p:ext>
            </p:extLst>
          </p:nvPr>
        </p:nvGraphicFramePr>
        <p:xfrm>
          <a:off x="983043" y="3118994"/>
          <a:ext cx="4587248" cy="334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7" imgW="5343401" imgH="3895752" progId="Excel.Sheet.12">
                  <p:embed/>
                </p:oleObj>
              </mc:Choice>
              <mc:Fallback>
                <p:oleObj name="Worksheet" r:id="rId7" imgW="5343401" imgH="38957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3043" y="3118994"/>
                        <a:ext cx="4587248" cy="334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62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B5F0AA3-5032-4704-9CE2-6789B6953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54779"/>
              </p:ext>
            </p:extLst>
          </p:nvPr>
        </p:nvGraphicFramePr>
        <p:xfrm>
          <a:off x="1309688" y="1641475"/>
          <a:ext cx="9572625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9572636" imgH="3572035" progId="Excel.Sheet.12">
                  <p:embed/>
                </p:oleObj>
              </mc:Choice>
              <mc:Fallback>
                <p:oleObj name="Worksheet" r:id="rId3" imgW="9572636" imgH="35720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9688" y="1641475"/>
                        <a:ext cx="9572625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839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Panorámica</PresentationFormat>
  <Paragraphs>1</Paragraphs>
  <Slides>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Hoja de cálculo de Microsoft Excel</vt:lpstr>
      <vt:lpstr>INDICADORES DE CONSUMO DE LA BIBLIOTECA NACIONAL DEL PERÚ – SEDE SAN BORJA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CONSUMO DE LA BIBLIOTECA NACIONAL DEL PERÚ – SEDE SAN BORJA</dc:title>
  <dc:creator>Jorge Estela Rosales</dc:creator>
  <cp:lastModifiedBy>Jorge Estela Rosales</cp:lastModifiedBy>
  <cp:revision>1</cp:revision>
  <dcterms:created xsi:type="dcterms:W3CDTF">2021-10-29T05:15:45Z</dcterms:created>
  <dcterms:modified xsi:type="dcterms:W3CDTF">2021-10-29T05:23:47Z</dcterms:modified>
</cp:coreProperties>
</file>